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13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015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27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93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31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00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514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517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701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192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6B1D-BE90-4D12-B210-12E10886B6F8}" type="datetimeFigureOut">
              <a:rPr lang="pt-PT" smtClean="0"/>
              <a:t>03/10/2017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C5BE-3C8D-4582-B53F-DBC991E1F34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426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Deviation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Crime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702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From</a:t>
            </a:r>
            <a:r>
              <a:rPr lang="pt-PT" b="1" dirty="0" smtClean="0"/>
              <a:t> </a:t>
            </a:r>
            <a:r>
              <a:rPr lang="pt-PT" b="1" dirty="0" err="1" smtClean="0"/>
              <a:t>Anomie</a:t>
            </a:r>
            <a:r>
              <a:rPr lang="pt-PT" b="1" dirty="0" smtClean="0"/>
              <a:t> to Crime</a:t>
            </a:r>
            <a:endParaRPr lang="pt-PT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Roots of Criminology</a:t>
            </a:r>
          </a:p>
          <a:p>
            <a:r>
              <a:rPr lang="en-US" dirty="0" smtClean="0"/>
              <a:t>Lombroso, Durkheim, Merton, Goffman</a:t>
            </a:r>
          </a:p>
          <a:p>
            <a:r>
              <a:rPr lang="en-US" dirty="0" smtClean="0"/>
              <a:t>Social Deviance </a:t>
            </a:r>
            <a:r>
              <a:rPr lang="en-US" smtClean="0"/>
              <a:t>&amp; Anomie</a:t>
            </a:r>
          </a:p>
          <a:p>
            <a:r>
              <a:rPr lang="en-US" smtClean="0"/>
              <a:t>Cultural Differences</a:t>
            </a:r>
            <a:endParaRPr lang="en-US" dirty="0" smtClean="0"/>
          </a:p>
          <a:p>
            <a:r>
              <a:rPr lang="en-US" dirty="0" smtClean="0"/>
              <a:t>Functions of Crime</a:t>
            </a:r>
          </a:p>
          <a:p>
            <a:r>
              <a:rPr lang="en-US" smtClean="0"/>
              <a:t>White Collar Crime</a:t>
            </a:r>
            <a:endParaRPr lang="en-US" dirty="0" smtClean="0"/>
          </a:p>
          <a:p>
            <a:r>
              <a:rPr lang="en-US" dirty="0" smtClean="0"/>
              <a:t>Old and New Crimes</a:t>
            </a:r>
          </a:p>
          <a:p>
            <a:r>
              <a:rPr lang="en-US" dirty="0" smtClean="0"/>
              <a:t>A Society without Crime?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901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608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9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73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89398"/>
            <a:ext cx="10515600" cy="60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Deviation and Crime</vt:lpstr>
      <vt:lpstr>From Anomie to Crime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Deviation and Crime</dc:title>
  <dc:creator>Rafael Jorge Duarte Marques</dc:creator>
  <cp:lastModifiedBy>Rafael Marques</cp:lastModifiedBy>
  <cp:revision>2</cp:revision>
  <dcterms:created xsi:type="dcterms:W3CDTF">2015-11-23T18:02:49Z</dcterms:created>
  <dcterms:modified xsi:type="dcterms:W3CDTF">2017-10-03T13:02:40Z</dcterms:modified>
</cp:coreProperties>
</file>